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74"/>
  </p:notesMasterIdLst>
  <p:handoutMasterIdLst>
    <p:handoutMasterId r:id="rId175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18" r:id="rId73"/>
    <p:sldId id="419" r:id="rId74"/>
    <p:sldId id="420" r:id="rId75"/>
    <p:sldId id="421" r:id="rId76"/>
    <p:sldId id="264" r:id="rId77"/>
    <p:sldId id="267" r:id="rId78"/>
    <p:sldId id="297" r:id="rId79"/>
    <p:sldId id="390" r:id="rId80"/>
    <p:sldId id="387" r:id="rId81"/>
    <p:sldId id="388" r:id="rId82"/>
    <p:sldId id="389" r:id="rId83"/>
    <p:sldId id="391" r:id="rId84"/>
    <p:sldId id="392" r:id="rId85"/>
    <p:sldId id="394" r:id="rId86"/>
    <p:sldId id="266" r:id="rId87"/>
    <p:sldId id="341" r:id="rId88"/>
    <p:sldId id="342" r:id="rId89"/>
    <p:sldId id="344" r:id="rId90"/>
    <p:sldId id="343" r:id="rId91"/>
    <p:sldId id="347" r:id="rId92"/>
    <p:sldId id="346" r:id="rId93"/>
    <p:sldId id="348" r:id="rId94"/>
    <p:sldId id="349" r:id="rId95"/>
    <p:sldId id="350" r:id="rId96"/>
    <p:sldId id="310" r:id="rId97"/>
    <p:sldId id="311" r:id="rId98"/>
    <p:sldId id="312" r:id="rId99"/>
    <p:sldId id="313" r:id="rId100"/>
    <p:sldId id="299" r:id="rId101"/>
    <p:sldId id="303" r:id="rId102"/>
    <p:sldId id="301" r:id="rId103"/>
    <p:sldId id="395" r:id="rId104"/>
    <p:sldId id="396" r:id="rId105"/>
    <p:sldId id="397" r:id="rId106"/>
    <p:sldId id="300" r:id="rId107"/>
    <p:sldId id="302" r:id="rId108"/>
    <p:sldId id="398" r:id="rId109"/>
    <p:sldId id="399" r:id="rId110"/>
    <p:sldId id="273" r:id="rId111"/>
    <p:sldId id="316" r:id="rId112"/>
    <p:sldId id="315" r:id="rId113"/>
    <p:sldId id="318" r:id="rId114"/>
    <p:sldId id="317" r:id="rId115"/>
    <p:sldId id="314" r:id="rId116"/>
    <p:sldId id="276" r:id="rId117"/>
    <p:sldId id="274" r:id="rId118"/>
    <p:sldId id="275" r:id="rId119"/>
    <p:sldId id="319" r:id="rId120"/>
    <p:sldId id="277" r:id="rId121"/>
    <p:sldId id="320" r:id="rId122"/>
    <p:sldId id="321" r:id="rId123"/>
    <p:sldId id="265" r:id="rId124"/>
    <p:sldId id="280" r:id="rId125"/>
    <p:sldId id="279" r:id="rId126"/>
    <p:sldId id="281" r:id="rId127"/>
    <p:sldId id="283" r:id="rId128"/>
    <p:sldId id="284" r:id="rId129"/>
    <p:sldId id="285" r:id="rId130"/>
    <p:sldId id="291" r:id="rId131"/>
    <p:sldId id="405" r:id="rId132"/>
    <p:sldId id="286" r:id="rId133"/>
    <p:sldId id="289" r:id="rId134"/>
    <p:sldId id="290" r:id="rId135"/>
    <p:sldId id="288" r:id="rId136"/>
    <p:sldId id="282" r:id="rId137"/>
    <p:sldId id="353" r:id="rId138"/>
    <p:sldId id="354" r:id="rId139"/>
    <p:sldId id="356" r:id="rId140"/>
    <p:sldId id="357" r:id="rId141"/>
    <p:sldId id="362" r:id="rId142"/>
    <p:sldId id="358" r:id="rId143"/>
    <p:sldId id="359" r:id="rId144"/>
    <p:sldId id="364" r:id="rId145"/>
    <p:sldId id="360" r:id="rId146"/>
    <p:sldId id="363" r:id="rId147"/>
    <p:sldId id="365" r:id="rId148"/>
    <p:sldId id="366" r:id="rId149"/>
    <p:sldId id="406" r:id="rId150"/>
    <p:sldId id="361" r:id="rId151"/>
    <p:sldId id="369" r:id="rId152"/>
    <p:sldId id="368" r:id="rId153"/>
    <p:sldId id="370" r:id="rId154"/>
    <p:sldId id="407" r:id="rId155"/>
    <p:sldId id="408" r:id="rId156"/>
    <p:sldId id="373" r:id="rId157"/>
    <p:sldId id="374" r:id="rId158"/>
    <p:sldId id="375" r:id="rId159"/>
    <p:sldId id="377" r:id="rId160"/>
    <p:sldId id="378" r:id="rId161"/>
    <p:sldId id="376" r:id="rId162"/>
    <p:sldId id="381" r:id="rId163"/>
    <p:sldId id="379" r:id="rId164"/>
    <p:sldId id="380" r:id="rId165"/>
    <p:sldId id="352" r:id="rId166"/>
    <p:sldId id="382" r:id="rId167"/>
    <p:sldId id="383" r:id="rId168"/>
    <p:sldId id="384" r:id="rId169"/>
    <p:sldId id="328" r:id="rId170"/>
    <p:sldId id="409" r:id="rId171"/>
    <p:sldId id="410" r:id="rId172"/>
    <p:sldId id="411" r:id="rId17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4. Web programming 2" id="{7CFAC454-8FA0-43F5-A66E-E487D1DD58AB}">
          <p14:sldIdLst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38" d="100"/>
          <a:sy n="138" d="100"/>
        </p:scale>
        <p:origin x="-487" y="-6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handoutMaster" Target="handoutMasters/handoutMaster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77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576960"/>
        <c:axId val="301578496"/>
      </c:lineChart>
      <c:catAx>
        <c:axId val="3015769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1578496"/>
        <c:crosses val="autoZero"/>
        <c:auto val="1"/>
        <c:lblAlgn val="ctr"/>
        <c:lblOffset val="100"/>
        <c:noMultiLvlLbl val="0"/>
      </c:catAx>
      <c:valAx>
        <c:axId val="301578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15769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6632576"/>
        <c:axId val="306634112"/>
      </c:barChart>
      <c:catAx>
        <c:axId val="30663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634112"/>
        <c:crosses val="autoZero"/>
        <c:auto val="1"/>
        <c:lblAlgn val="ctr"/>
        <c:lblOffset val="100"/>
        <c:noMultiLvlLbl val="0"/>
      </c:catAx>
      <c:valAx>
        <c:axId val="306634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6325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826816"/>
        <c:axId val="305988736"/>
      </c:lineChart>
      <c:catAx>
        <c:axId val="30582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5988736"/>
        <c:crosses val="autoZero"/>
        <c:auto val="1"/>
        <c:lblAlgn val="ctr"/>
        <c:lblOffset val="100"/>
        <c:noMultiLvlLbl val="0"/>
      </c:catAx>
      <c:valAx>
        <c:axId val="305988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5826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922816"/>
        <c:axId val="305924736"/>
      </c:lineChart>
      <c:catAx>
        <c:axId val="30592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5924736"/>
        <c:crosses val="autoZero"/>
        <c:auto val="1"/>
        <c:lblAlgn val="ctr"/>
        <c:lblOffset val="100"/>
        <c:noMultiLvlLbl val="0"/>
      </c:catAx>
      <c:valAx>
        <c:axId val="30592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5922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961216"/>
        <c:axId val="305963392"/>
      </c:lineChart>
      <c:catAx>
        <c:axId val="305961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5963392"/>
        <c:crosses val="autoZero"/>
        <c:auto val="1"/>
        <c:lblAlgn val="ctr"/>
        <c:lblOffset val="100"/>
        <c:noMultiLvlLbl val="0"/>
      </c:catAx>
      <c:valAx>
        <c:axId val="3059633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59612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156480"/>
        <c:axId val="305158016"/>
      </c:lineChart>
      <c:catAx>
        <c:axId val="305156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5158016"/>
        <c:crosses val="autoZero"/>
        <c:auto val="1"/>
        <c:lblAlgn val="ctr"/>
        <c:lblOffset val="1000"/>
        <c:noMultiLvlLbl val="0"/>
      </c:catAx>
      <c:valAx>
        <c:axId val="3051580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51564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5243648"/>
        <c:axId val="305245184"/>
      </c:barChart>
      <c:catAx>
        <c:axId val="305243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5245184"/>
        <c:crosses val="autoZero"/>
        <c:auto val="1"/>
        <c:lblAlgn val="ctr"/>
        <c:lblOffset val="100"/>
        <c:noMultiLvlLbl val="0"/>
      </c:catAx>
      <c:valAx>
        <c:axId val="305245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524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6405760"/>
        <c:axId val="306407296"/>
      </c:barChart>
      <c:catAx>
        <c:axId val="30640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407296"/>
        <c:crosses val="autoZero"/>
        <c:auto val="1"/>
        <c:lblAlgn val="ctr"/>
        <c:lblOffset val="100"/>
        <c:noMultiLvlLbl val="0"/>
      </c:catAx>
      <c:valAx>
        <c:axId val="3064072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4057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6440448"/>
        <c:axId val="306442240"/>
      </c:barChart>
      <c:catAx>
        <c:axId val="30644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442240"/>
        <c:crosses val="autoZero"/>
        <c:auto val="1"/>
        <c:lblAlgn val="ctr"/>
        <c:lblOffset val="100"/>
        <c:noMultiLvlLbl val="0"/>
      </c:catAx>
      <c:valAx>
        <c:axId val="306442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4404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6193536"/>
        <c:axId val="306195456"/>
      </c:lineChart>
      <c:catAx>
        <c:axId val="3061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195456"/>
        <c:crosses val="autoZero"/>
        <c:auto val="1"/>
        <c:lblAlgn val="ctr"/>
        <c:lblOffset val="100"/>
        <c:noMultiLvlLbl val="0"/>
      </c:catAx>
      <c:valAx>
        <c:axId val="306195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1935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6155520"/>
        <c:axId val="306157056"/>
      </c:barChart>
      <c:catAx>
        <c:axId val="30615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157056"/>
        <c:crosses val="autoZero"/>
        <c:auto val="1"/>
        <c:lblAlgn val="ctr"/>
        <c:lblOffset val="100"/>
        <c:noMultiLvlLbl val="0"/>
      </c:catAx>
      <c:valAx>
        <c:axId val="3061570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1555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6550656"/>
        <c:axId val="306552192"/>
      </c:barChart>
      <c:catAx>
        <c:axId val="30655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552192"/>
        <c:crosses val="autoZero"/>
        <c:auto val="1"/>
        <c:lblAlgn val="ctr"/>
        <c:lblOffset val="100"/>
        <c:noMultiLvlLbl val="0"/>
      </c:catAx>
      <c:valAx>
        <c:axId val="3065521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5506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6263168"/>
        <c:axId val="306264704"/>
      </c:lineChart>
      <c:catAx>
        <c:axId val="30626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6264704"/>
        <c:crosses val="autoZero"/>
        <c:auto val="1"/>
        <c:lblAlgn val="ctr"/>
        <c:lblOffset val="100"/>
        <c:noMultiLvlLbl val="0"/>
      </c:catAx>
      <c:valAx>
        <c:axId val="306264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62631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06.10.2021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xmlns="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xmlns="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xmlns="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xmlns="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xmlns="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xmlns="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:a16="http://schemas.microsoft.com/office/drawing/2014/main" xmlns="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:a16="http://schemas.microsoft.com/office/drawing/2014/main" xmlns="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:a16="http://schemas.microsoft.com/office/drawing/2014/main" xmlns="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:a16="http://schemas.microsoft.com/office/drawing/2014/main" xmlns="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:a16="http://schemas.microsoft.com/office/drawing/2014/main" xmlns="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:a16="http://schemas.microsoft.com/office/drawing/2014/main" xmlns="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:a16="http://schemas.microsoft.com/office/drawing/2014/main" xmlns="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:a16="http://schemas.microsoft.com/office/drawing/2014/main" xmlns="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:a16="http://schemas.microsoft.com/office/drawing/2014/main" xmlns="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:a16="http://schemas.microsoft.com/office/drawing/2014/main" xmlns="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:a16="http://schemas.microsoft.com/office/drawing/2014/main" xmlns="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:a16="http://schemas.microsoft.com/office/drawing/2014/main" xmlns="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:a16="http://schemas.microsoft.com/office/drawing/2014/main" xmlns="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:a16="http://schemas.microsoft.com/office/drawing/2014/main" xmlns="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:a16="http://schemas.microsoft.com/office/drawing/2014/main" xmlns="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:a16="http://schemas.microsoft.com/office/drawing/2014/main" xmlns="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:a16="http://schemas.microsoft.com/office/drawing/2014/main" xmlns="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:a16="http://schemas.microsoft.com/office/drawing/2014/main" xmlns="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xmlns="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xmlns="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xmlns="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xmlns="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xmlns="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xmlns="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xmlns="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xmlns="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xmlns="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xmlns="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xmlns="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xmlns="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xmlns="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xmlns="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xmlns="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xmlns="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xmlns="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xmlns="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xmlns="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xmlns="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xmlns="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xmlns="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xmlns="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xmlns="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xmlns="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xmlns="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xmlns="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xmlns="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xmlns="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xmlns="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xmlns="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xmlns="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:a16="http://schemas.microsoft.com/office/drawing/2014/main" xmlns="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:a16="http://schemas.microsoft.com/office/drawing/2014/main" xmlns="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:a16="http://schemas.microsoft.com/office/drawing/2014/main" xmlns="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:a16="http://schemas.microsoft.com/office/drawing/2014/main" xmlns="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:a16="http://schemas.microsoft.com/office/drawing/2014/main" xmlns="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:a16="http://schemas.microsoft.com/office/drawing/2014/main" xmlns="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:a16="http://schemas.microsoft.com/office/drawing/2014/main" xmlns="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:a16="http://schemas.microsoft.com/office/drawing/2014/main" xmlns="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:a16="http://schemas.microsoft.com/office/drawing/2014/main" xmlns="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:a16="http://schemas.microsoft.com/office/drawing/2014/main" xmlns="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:a16="http://schemas.microsoft.com/office/drawing/2014/main" xmlns="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:a16="http://schemas.microsoft.com/office/drawing/2014/main" xmlns="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:a16="http://schemas.microsoft.com/office/drawing/2014/main" xmlns="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:a16="http://schemas.microsoft.com/office/drawing/2014/main" xmlns="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:a16="http://schemas.microsoft.com/office/drawing/2014/main" xmlns="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:a16="http://schemas.microsoft.com/office/drawing/2014/main" xmlns="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:a16="http://schemas.microsoft.com/office/drawing/2014/main" xmlns="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:a16="http://schemas.microsoft.com/office/drawing/2014/main" xmlns="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:a16="http://schemas.microsoft.com/office/drawing/2014/main" xmlns="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:a16="http://schemas.microsoft.com/office/drawing/2014/main" xmlns="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:a16="http://schemas.microsoft.com/office/drawing/2014/main" xmlns="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:a16="http://schemas.microsoft.com/office/drawing/2014/main" xmlns="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:a16="http://schemas.microsoft.com/office/drawing/2014/main" xmlns="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:a16="http://schemas.microsoft.com/office/drawing/2014/main" xmlns="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:a16="http://schemas.microsoft.com/office/drawing/2014/main" xmlns="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:a16="http://schemas.microsoft.com/office/drawing/2014/main" xmlns="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:a16="http://schemas.microsoft.com/office/drawing/2014/main" xmlns="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:a16="http://schemas.microsoft.com/office/drawing/2014/main" xmlns="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:a16="http://schemas.microsoft.com/office/drawing/2014/main" xmlns="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:a16="http://schemas.microsoft.com/office/drawing/2014/main" xmlns="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:a16="http://schemas.microsoft.com/office/drawing/2014/main" xmlns="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:a16="http://schemas.microsoft.com/office/drawing/2014/main" xmlns="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:a16="http://schemas.microsoft.com/office/drawing/2014/main" xmlns="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:a16="http://schemas.microsoft.com/office/drawing/2014/main" xmlns="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:a16="http://schemas.microsoft.com/office/drawing/2014/main" xmlns="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:a16="http://schemas.microsoft.com/office/drawing/2014/main" xmlns="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:a16="http://schemas.microsoft.com/office/drawing/2014/main" xmlns="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:a16="http://schemas.microsoft.com/office/drawing/2014/main" xmlns="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:a16="http://schemas.microsoft.com/office/drawing/2014/main" xmlns="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:a16="http://schemas.microsoft.com/office/drawing/2014/main" xmlns="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:a16="http://schemas.microsoft.com/office/drawing/2014/main" xmlns="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xmlns="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xmlns="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:a16="http://schemas.microsoft.com/office/drawing/2014/main" xmlns="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:a16="http://schemas.microsoft.com/office/drawing/2014/main" xmlns="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:a16="http://schemas.microsoft.com/office/drawing/2014/main" xmlns="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:a16="http://schemas.microsoft.com/office/drawing/2014/main" xmlns="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39.png"/><Relationship Id="rId5" Type="http://schemas.openxmlformats.org/officeDocument/2006/relationships/image" Target="../media/image135.svg"/><Relationship Id="rId4" Type="http://schemas.openxmlformats.org/officeDocument/2006/relationships/image" Target="../media/image33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2.png"/><Relationship Id="rId5" Type="http://schemas.openxmlformats.org/officeDocument/2006/relationships/image" Target="../media/image141.svg"/><Relationship Id="rId4" Type="http://schemas.openxmlformats.org/officeDocument/2006/relationships/image" Target="../media/image34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43.png"/><Relationship Id="rId7" Type="http://schemas.openxmlformats.org/officeDocument/2006/relationships/image" Target="../media/image345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47.png"/><Relationship Id="rId5" Type="http://schemas.openxmlformats.org/officeDocument/2006/relationships/image" Target="../media/image344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155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54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8.png"/><Relationship Id="rId5" Type="http://schemas.openxmlformats.org/officeDocument/2006/relationships/image" Target="../media/image173.svg"/><Relationship Id="rId4" Type="http://schemas.openxmlformats.org/officeDocument/2006/relationships/image" Target="../media/image357.png"/><Relationship Id="rId9" Type="http://schemas.openxmlformats.org/officeDocument/2006/relationships/image" Target="../media/image177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61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64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69.png"/><Relationship Id="rId3" Type="http://schemas.openxmlformats.org/officeDocument/2006/relationships/image" Target="../media/image16.png"/><Relationship Id="rId7" Type="http://schemas.openxmlformats.org/officeDocument/2006/relationships/image" Target="../media/image366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68.png"/><Relationship Id="rId5" Type="http://schemas.openxmlformats.org/officeDocument/2006/relationships/image" Target="../media/image17.png"/><Relationship Id="rId15" Type="http://schemas.openxmlformats.org/officeDocument/2006/relationships/image" Target="../media/image370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67.png"/><Relationship Id="rId14" Type="http://schemas.openxmlformats.org/officeDocument/2006/relationships/image" Target="../media/image211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1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77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74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image" Target="../media/image223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80.png"/><Relationship Id="rId7" Type="http://schemas.openxmlformats.org/officeDocument/2006/relationships/image" Target="../media/image3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81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3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84.png"/><Relationship Id="rId4" Type="http://schemas.openxmlformats.org/officeDocument/2006/relationships/image" Target="../media/image239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87.png"/><Relationship Id="rId5" Type="http://schemas.openxmlformats.org/officeDocument/2006/relationships/image" Target="../media/image243.svg"/><Relationship Id="rId4" Type="http://schemas.openxmlformats.org/officeDocument/2006/relationships/image" Target="../media/image38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0.png"/><Relationship Id="rId5" Type="http://schemas.openxmlformats.org/officeDocument/2006/relationships/image" Target="../media/image249.svg"/><Relationship Id="rId4" Type="http://schemas.openxmlformats.org/officeDocument/2006/relationships/image" Target="../media/image389.png"/><Relationship Id="rId9" Type="http://schemas.openxmlformats.org/officeDocument/2006/relationships/image" Target="../media/image25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9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61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84.png"/><Relationship Id="rId9" Type="http://schemas.openxmlformats.org/officeDocument/2006/relationships/image" Target="../media/image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1.png"/><Relationship Id="rId5" Type="http://schemas.openxmlformats.org/officeDocument/2006/relationships/image" Target="../media/image67.svg"/><Relationship Id="rId4" Type="http://schemas.openxmlformats.org/officeDocument/2006/relationships/image" Target="../media/image296.png"/><Relationship Id="rId9" Type="http://schemas.openxmlformats.org/officeDocument/2006/relationships/image" Target="../media/image88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97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59.png"/><Relationship Id="rId5" Type="http://schemas.openxmlformats.org/officeDocument/2006/relationships/image" Target="../media/image350.png"/><Relationship Id="rId15" Type="http://schemas.openxmlformats.org/officeDocument/2006/relationships/image" Target="../media/image398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96.png"/><Relationship Id="rId14" Type="http://schemas.openxmlformats.org/officeDocument/2006/relationships/image" Target="../media/image271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99.png"/><Relationship Id="rId7" Type="http://schemas.openxmlformats.org/officeDocument/2006/relationships/image" Target="../media/image400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402.png"/><Relationship Id="rId5" Type="http://schemas.openxmlformats.org/officeDocument/2006/relationships/image" Target="../media/image374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404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40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407.png"/><Relationship Id="rId7" Type="http://schemas.openxmlformats.org/officeDocument/2006/relationships/image" Target="../media/image40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30.png"/><Relationship Id="rId5" Type="http://schemas.openxmlformats.org/officeDocument/2006/relationships/image" Target="../media/image329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409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49.png"/><Relationship Id="rId4" Type="http://schemas.openxmlformats.org/officeDocument/2006/relationships/image" Target="../media/image30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415.pn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312.png"/><Relationship Id="rId5" Type="http://schemas.openxmlformats.org/officeDocument/2006/relationships/image" Target="../media/image413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305.png"/><Relationship Id="rId14" Type="http://schemas.openxmlformats.org/officeDocument/2006/relationships/image" Target="../media/image311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18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20.png"/><Relationship Id="rId5" Type="http://schemas.openxmlformats.org/officeDocument/2006/relationships/image" Target="../media/image417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19.png"/><Relationship Id="rId14" Type="http://schemas.openxmlformats.org/officeDocument/2006/relationships/image" Target="../media/image3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22.png"/><Relationship Id="rId7" Type="http://schemas.openxmlformats.org/officeDocument/2006/relationships/image" Target="../media/image42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24.png"/><Relationship Id="rId5" Type="http://schemas.openxmlformats.org/officeDocument/2006/relationships/image" Target="../media/image414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31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28.png"/><Relationship Id="rId18" Type="http://schemas.openxmlformats.org/officeDocument/2006/relationships/image" Target="../media/image338.svg"/><Relationship Id="rId3" Type="http://schemas.openxmlformats.org/officeDocument/2006/relationships/image" Target="../media/image392.png"/><Relationship Id="rId7" Type="http://schemas.openxmlformats.org/officeDocument/2006/relationships/image" Target="../media/image426.png"/><Relationship Id="rId12" Type="http://schemas.openxmlformats.org/officeDocument/2006/relationships/image" Target="../media/image237.sv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82.png"/><Relationship Id="rId5" Type="http://schemas.openxmlformats.org/officeDocument/2006/relationships/image" Target="../media/image425.png"/><Relationship Id="rId15" Type="http://schemas.openxmlformats.org/officeDocument/2006/relationships/image" Target="../media/image429.png"/><Relationship Id="rId10" Type="http://schemas.openxmlformats.org/officeDocument/2006/relationships/image" Target="../media/image332.svg"/><Relationship Id="rId19" Type="http://schemas.openxmlformats.org/officeDocument/2006/relationships/image" Target="../media/image431.png"/><Relationship Id="rId4" Type="http://schemas.openxmlformats.org/officeDocument/2006/relationships/image" Target="../media/image255.svg"/><Relationship Id="rId9" Type="http://schemas.openxmlformats.org/officeDocument/2006/relationships/image" Target="../media/image427.png"/><Relationship Id="rId14" Type="http://schemas.openxmlformats.org/officeDocument/2006/relationships/image" Target="../media/image334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302.png"/><Relationship Id="rId7" Type="http://schemas.openxmlformats.org/officeDocument/2006/relationships/image" Target="../media/image293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24.png"/><Relationship Id="rId5" Type="http://schemas.openxmlformats.org/officeDocument/2006/relationships/image" Target="../media/image432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9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32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93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34.png"/><Relationship Id="rId4" Type="http://schemas.openxmlformats.org/officeDocument/2006/relationships/image" Target="../media/image342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35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36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30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39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42.png"/><Relationship Id="rId7" Type="http://schemas.openxmlformats.org/officeDocument/2006/relationships/image" Target="../media/image4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43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4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6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44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49.png"/><Relationship Id="rId7" Type="http://schemas.openxmlformats.org/officeDocument/2006/relationships/image" Target="../media/image3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447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4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5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451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47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448.png"/><Relationship Id="rId4" Type="http://schemas.openxmlformats.org/officeDocument/2006/relationships/image" Target="../media/image449.png"/><Relationship Id="rId9" Type="http://schemas.openxmlformats.org/officeDocument/2006/relationships/image" Target="../media/image2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54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53.png"/><Relationship Id="rId5" Type="http://schemas.openxmlformats.org/officeDocument/2006/relationships/image" Target="../media/image301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Relationship Id="rId14" Type="http://schemas.openxmlformats.org/officeDocument/2006/relationships/image" Target="../media/image379.sv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385.png"/><Relationship Id="rId4" Type="http://schemas.openxmlformats.org/officeDocument/2006/relationships/image" Target="../media/image25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98.png"/><Relationship Id="rId3" Type="http://schemas.openxmlformats.org/officeDocument/2006/relationships/image" Target="../media/image321.png"/><Relationship Id="rId7" Type="http://schemas.openxmlformats.org/officeDocument/2006/relationships/image" Target="../media/image456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58.png"/><Relationship Id="rId5" Type="http://schemas.openxmlformats.org/officeDocument/2006/relationships/image" Target="../media/image301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57.png"/><Relationship Id="rId14" Type="http://schemas.openxmlformats.org/officeDocument/2006/relationships/image" Target="../media/image71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61.png"/><Relationship Id="rId4" Type="http://schemas.openxmlformats.org/officeDocument/2006/relationships/image" Target="../media/image39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4.png"/><Relationship Id="rId5" Type="http://schemas.openxmlformats.org/officeDocument/2006/relationships/image" Target="../media/image397.svg"/><Relationship Id="rId4" Type="http://schemas.openxmlformats.org/officeDocument/2006/relationships/image" Target="../media/image463.png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materializecss.com/abou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hyperlink" Target="https://materializecss.com/buttons.html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materializecss.com/grid.html" TargetMode="External"/><Relationship Id="rId5" Type="http://schemas.openxmlformats.org/officeDocument/2006/relationships/hyperlink" Target="https://materializecss.com/color.html" TargetMode="External"/><Relationship Id="rId4" Type="http://schemas.openxmlformats.org/officeDocument/2006/relationships/hyperlink" Target="https://materializecss.com/foote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materializecss.com/text-inputs.html" TargetMode="External"/><Relationship Id="rId1" Type="http://schemas.openxmlformats.org/officeDocument/2006/relationships/slideLayout" Target="../slideLayouts/slideLayout1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9.png"/><Relationship Id="rId5" Type="http://schemas.openxmlformats.org/officeDocument/2006/relationships/hyperlink" Target="https://materializecss.com/range.html" TargetMode="Externa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image" Target="../media/image444.svg"/><Relationship Id="rId50" Type="http://schemas.openxmlformats.org/officeDocument/2006/relationships/image" Target="../media/image157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66.png"/><Relationship Id="rId76" Type="http://schemas.openxmlformats.org/officeDocument/2006/relationships/image" Target="../media/image170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image" Target="../media/image434.svg"/><Relationship Id="rId40" Type="http://schemas.openxmlformats.org/officeDocument/2006/relationships/image" Target="../media/image152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61.png"/><Relationship Id="rId66" Type="http://schemas.openxmlformats.org/officeDocument/2006/relationships/image" Target="../media/image165.png"/><Relationship Id="rId74" Type="http://schemas.openxmlformats.org/officeDocument/2006/relationships/image" Target="../media/image169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37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71.png"/><Relationship Id="rId81" Type="http://schemas.openxmlformats.org/officeDocument/2006/relationships/image" Target="../media/image478.svg"/><Relationship Id="rId4" Type="http://schemas.openxmlformats.org/officeDocument/2006/relationships/image" Target="../media/image134.png"/><Relationship Id="rId9" Type="http://schemas.openxmlformats.org/officeDocument/2006/relationships/image" Target="../media/image407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image" Target="../media/image424.svg"/><Relationship Id="rId30" Type="http://schemas.openxmlformats.org/officeDocument/2006/relationships/image" Target="../media/image147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36.png"/><Relationship Id="rId51" Type="http://schemas.openxmlformats.org/officeDocument/2006/relationships/image" Target="../media/image448.svg"/><Relationship Id="rId72" Type="http://schemas.openxmlformats.org/officeDocument/2006/relationships/image" Target="../media/image168.png"/><Relationship Id="rId80" Type="http://schemas.openxmlformats.org/officeDocument/2006/relationships/image" Target="../media/image172.png"/><Relationship Id="rId3" Type="http://schemas.openxmlformats.org/officeDocument/2006/relationships/image" Target="../media/image401.svg"/><Relationship Id="rId12" Type="http://schemas.openxmlformats.org/officeDocument/2006/relationships/image" Target="../media/image138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42.png"/><Relationship Id="rId41" Type="http://schemas.openxmlformats.org/officeDocument/2006/relationships/image" Target="../media/image438.svg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70" Type="http://schemas.openxmlformats.org/officeDocument/2006/relationships/image" Target="../media/image167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89.png"/><Relationship Id="rId42" Type="http://schemas.openxmlformats.org/officeDocument/2006/relationships/image" Target="../media/image193.png"/><Relationship Id="rId47" Type="http://schemas.openxmlformats.org/officeDocument/2006/relationships/image" Target="../media/image516.svg"/><Relationship Id="rId50" Type="http://schemas.openxmlformats.org/officeDocument/2006/relationships/image" Target="../media/image197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206.png"/><Relationship Id="rId76" Type="http://schemas.openxmlformats.org/officeDocument/2006/relationships/image" Target="../media/image210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73.png"/><Relationship Id="rId16" Type="http://schemas.openxmlformats.org/officeDocument/2006/relationships/image" Target="../media/image180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37" Type="http://schemas.openxmlformats.org/officeDocument/2006/relationships/image" Target="../media/image506.svg"/><Relationship Id="rId40" Type="http://schemas.openxmlformats.org/officeDocument/2006/relationships/image" Target="../media/image192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201.png"/><Relationship Id="rId66" Type="http://schemas.openxmlformats.org/officeDocument/2006/relationships/image" Target="../media/image205.png"/><Relationship Id="rId74" Type="http://schemas.openxmlformats.org/officeDocument/2006/relationships/image" Target="../media/image209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77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94.png"/><Relationship Id="rId52" Type="http://schemas.openxmlformats.org/officeDocument/2006/relationships/image" Target="../media/image198.png"/><Relationship Id="rId60" Type="http://schemas.openxmlformats.org/officeDocument/2006/relationships/image" Target="../media/image202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211.png"/><Relationship Id="rId81" Type="http://schemas.openxmlformats.org/officeDocument/2006/relationships/image" Target="../media/image548.svg"/><Relationship Id="rId4" Type="http://schemas.openxmlformats.org/officeDocument/2006/relationships/image" Target="../media/image174.png"/><Relationship Id="rId9" Type="http://schemas.openxmlformats.org/officeDocument/2006/relationships/image" Target="../media/image377.svg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image" Target="../media/image496.svg"/><Relationship Id="rId30" Type="http://schemas.openxmlformats.org/officeDocument/2006/relationships/image" Target="../media/image187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96.png"/><Relationship Id="rId56" Type="http://schemas.openxmlformats.org/officeDocument/2006/relationships/image" Target="../media/image200.png"/><Relationship Id="rId64" Type="http://schemas.openxmlformats.org/officeDocument/2006/relationships/image" Target="../media/image204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76.png"/><Relationship Id="rId51" Type="http://schemas.openxmlformats.org/officeDocument/2006/relationships/image" Target="../media/image520.svg"/><Relationship Id="rId72" Type="http://schemas.openxmlformats.org/officeDocument/2006/relationships/image" Target="../media/image208.png"/><Relationship Id="rId80" Type="http://schemas.openxmlformats.org/officeDocument/2006/relationships/image" Target="../media/image212.png"/><Relationship Id="rId3" Type="http://schemas.openxmlformats.org/officeDocument/2006/relationships/image" Target="../media/image375.svg"/><Relationship Id="rId12" Type="http://schemas.openxmlformats.org/officeDocument/2006/relationships/image" Target="../media/image178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91.png"/><Relationship Id="rId46" Type="http://schemas.openxmlformats.org/officeDocument/2006/relationships/image" Target="../media/image195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82.png"/><Relationship Id="rId41" Type="http://schemas.openxmlformats.org/officeDocument/2006/relationships/image" Target="../media/image510.svg"/><Relationship Id="rId54" Type="http://schemas.openxmlformats.org/officeDocument/2006/relationships/image" Target="../media/image199.png"/><Relationship Id="rId62" Type="http://schemas.openxmlformats.org/officeDocument/2006/relationships/image" Target="../media/image203.png"/><Relationship Id="rId70" Type="http://schemas.openxmlformats.org/officeDocument/2006/relationships/image" Target="../media/image207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86.png"/><Relationship Id="rId36" Type="http://schemas.openxmlformats.org/officeDocument/2006/relationships/image" Target="../media/image190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47" Type="http://schemas.openxmlformats.org/officeDocument/2006/relationships/image" Target="../media/image588.svg"/><Relationship Id="rId50" Type="http://schemas.openxmlformats.org/officeDocument/2006/relationships/image" Target="../media/image237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46.png"/><Relationship Id="rId76" Type="http://schemas.openxmlformats.org/officeDocument/2006/relationships/image" Target="../media/image250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213.png"/><Relationship Id="rId16" Type="http://schemas.openxmlformats.org/officeDocument/2006/relationships/image" Target="../media/image220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image" Target="../media/image578.svg"/><Relationship Id="rId40" Type="http://schemas.openxmlformats.org/officeDocument/2006/relationships/image" Target="../media/image232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41.png"/><Relationship Id="rId66" Type="http://schemas.openxmlformats.org/officeDocument/2006/relationships/image" Target="../media/image245.png"/><Relationship Id="rId74" Type="http://schemas.openxmlformats.org/officeDocument/2006/relationships/image" Target="../media/image249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217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34.png"/><Relationship Id="rId52" Type="http://schemas.openxmlformats.org/officeDocument/2006/relationships/image" Target="../media/image238.png"/><Relationship Id="rId60" Type="http://schemas.openxmlformats.org/officeDocument/2006/relationships/image" Target="../media/image242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51.png"/><Relationship Id="rId81" Type="http://schemas.openxmlformats.org/officeDocument/2006/relationships/image" Target="../media/image616.svg"/><Relationship Id="rId4" Type="http://schemas.openxmlformats.org/officeDocument/2006/relationships/image" Target="../media/image214.png"/><Relationship Id="rId9" Type="http://schemas.openxmlformats.org/officeDocument/2006/relationships/image" Target="../media/image556.svg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image" Target="../media/image570.svg"/><Relationship Id="rId30" Type="http://schemas.openxmlformats.org/officeDocument/2006/relationships/image" Target="../media/image227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36.png"/><Relationship Id="rId56" Type="http://schemas.openxmlformats.org/officeDocument/2006/relationships/image" Target="../media/image240.png"/><Relationship Id="rId64" Type="http://schemas.openxmlformats.org/officeDocument/2006/relationships/image" Target="../media/image244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216.png"/><Relationship Id="rId51" Type="http://schemas.openxmlformats.org/officeDocument/2006/relationships/image" Target="../media/image592.svg"/><Relationship Id="rId72" Type="http://schemas.openxmlformats.org/officeDocument/2006/relationships/image" Target="../media/image248.png"/><Relationship Id="rId80" Type="http://schemas.openxmlformats.org/officeDocument/2006/relationships/image" Target="../media/image252.png"/><Relationship Id="rId3" Type="http://schemas.openxmlformats.org/officeDocument/2006/relationships/image" Target="../media/image550.svg"/><Relationship Id="rId12" Type="http://schemas.openxmlformats.org/officeDocument/2006/relationships/image" Target="../media/image218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31.png"/><Relationship Id="rId46" Type="http://schemas.openxmlformats.org/officeDocument/2006/relationships/image" Target="../media/image235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22.png"/><Relationship Id="rId41" Type="http://schemas.openxmlformats.org/officeDocument/2006/relationships/image" Target="../media/image582.svg"/><Relationship Id="rId54" Type="http://schemas.openxmlformats.org/officeDocument/2006/relationships/image" Target="../media/image239.png"/><Relationship Id="rId62" Type="http://schemas.openxmlformats.org/officeDocument/2006/relationships/image" Target="../media/image243.png"/><Relationship Id="rId70" Type="http://schemas.openxmlformats.org/officeDocument/2006/relationships/image" Target="../media/image247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5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61.png"/><Relationship Id="rId26" Type="http://schemas.openxmlformats.org/officeDocument/2006/relationships/image" Target="../media/image265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69.png"/><Relationship Id="rId42" Type="http://schemas.openxmlformats.org/officeDocument/2006/relationships/image" Target="../media/image193.png"/><Relationship Id="rId47" Type="http://schemas.openxmlformats.org/officeDocument/2006/relationships/image" Target="../media/image660.svg"/><Relationship Id="rId50" Type="http://schemas.openxmlformats.org/officeDocument/2006/relationships/image" Target="../media/image276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53.png"/><Relationship Id="rId16" Type="http://schemas.openxmlformats.org/officeDocument/2006/relationships/image" Target="../media/image260.png"/><Relationship Id="rId20" Type="http://schemas.openxmlformats.org/officeDocument/2006/relationships/image" Target="../media/image262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78.png"/><Relationship Id="rId62" Type="http://schemas.openxmlformats.org/officeDocument/2006/relationships/image" Target="../media/image2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5.png"/><Relationship Id="rId11" Type="http://schemas.openxmlformats.org/officeDocument/2006/relationships/image" Target="../media/image626.svg"/><Relationship Id="rId24" Type="http://schemas.openxmlformats.org/officeDocument/2006/relationships/image" Target="../media/image264.png"/><Relationship Id="rId32" Type="http://schemas.openxmlformats.org/officeDocument/2006/relationships/image" Target="../media/image268.png"/><Relationship Id="rId37" Type="http://schemas.openxmlformats.org/officeDocument/2006/relationships/image" Target="../media/image652.svg"/><Relationship Id="rId40" Type="http://schemas.openxmlformats.org/officeDocument/2006/relationships/image" Target="../media/image272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80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66.png"/><Relationship Id="rId36" Type="http://schemas.openxmlformats.org/officeDocument/2006/relationships/image" Target="../media/image270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57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73.png"/><Relationship Id="rId52" Type="http://schemas.openxmlformats.org/officeDocument/2006/relationships/image" Target="../media/image277.png"/><Relationship Id="rId60" Type="http://schemas.openxmlformats.org/officeDocument/2006/relationships/image" Target="../media/image281.png"/><Relationship Id="rId65" Type="http://schemas.openxmlformats.org/officeDocument/2006/relationships/image" Target="../media/image678.svg"/><Relationship Id="rId4" Type="http://schemas.openxmlformats.org/officeDocument/2006/relationships/image" Target="../media/image254.png"/><Relationship Id="rId9" Type="http://schemas.openxmlformats.org/officeDocument/2006/relationships/image" Target="../media/image624.svg"/><Relationship Id="rId14" Type="http://schemas.openxmlformats.org/officeDocument/2006/relationships/image" Target="../media/image259.png"/><Relationship Id="rId22" Type="http://schemas.openxmlformats.org/officeDocument/2006/relationships/image" Target="../media/image263.png"/><Relationship Id="rId27" Type="http://schemas.openxmlformats.org/officeDocument/2006/relationships/image" Target="../media/image642.svg"/><Relationship Id="rId30" Type="http://schemas.openxmlformats.org/officeDocument/2006/relationships/image" Target="../media/image267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75.png"/><Relationship Id="rId56" Type="http://schemas.openxmlformats.org/officeDocument/2006/relationships/image" Target="../media/image279.png"/><Relationship Id="rId64" Type="http://schemas.openxmlformats.org/officeDocument/2006/relationships/image" Target="../media/image283.png"/><Relationship Id="rId8" Type="http://schemas.openxmlformats.org/officeDocument/2006/relationships/image" Target="../media/image256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58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71.png"/><Relationship Id="rId46" Type="http://schemas.openxmlformats.org/officeDocument/2006/relationships/image" Target="../media/image274.png"/><Relationship Id="rId59" Type="http://schemas.openxmlformats.org/officeDocument/2006/relationships/image" Target="../media/image67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37.svg"/><Relationship Id="rId4" Type="http://schemas.openxmlformats.org/officeDocument/2006/relationships/image" Target="../media/image285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0.png"/><Relationship Id="rId5" Type="http://schemas.openxmlformats.org/officeDocument/2006/relationships/image" Target="../media/image45.svg"/><Relationship Id="rId4" Type="http://schemas.openxmlformats.org/officeDocument/2006/relationships/image" Target="../media/image289.png"/><Relationship Id="rId9" Type="http://schemas.openxmlformats.org/officeDocument/2006/relationships/image" Target="../media/image4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97.png"/><Relationship Id="rId18" Type="http://schemas.openxmlformats.org/officeDocument/2006/relationships/image" Target="../media/image7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openxmlformats.org/officeDocument/2006/relationships/image" Target="../media/image67.sv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5" Type="http://schemas.openxmlformats.org/officeDocument/2006/relationships/image" Target="../media/image29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Relationship Id="rId14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06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307.png"/><Relationship Id="rId4" Type="http://schemas.openxmlformats.org/officeDocument/2006/relationships/image" Target="../media/image76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2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4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09.jpe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3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5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10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96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3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314.pn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19.png"/><Relationship Id="rId4" Type="http://schemas.openxmlformats.org/officeDocument/2006/relationships/image" Target="../media/image94.svg"/><Relationship Id="rId9" Type="http://schemas.openxmlformats.org/officeDocument/2006/relationships/image" Target="../media/image3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9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9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25.png"/><Relationship Id="rId4" Type="http://schemas.openxmlformats.org/officeDocument/2006/relationships/image" Target="../media/image322.png"/><Relationship Id="rId9" Type="http://schemas.openxmlformats.org/officeDocument/2006/relationships/image" Target="../media/image105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29.png"/><Relationship Id="rId4" Type="http://schemas.openxmlformats.org/officeDocument/2006/relationships/image" Target="../media/image325.png"/><Relationship Id="rId9" Type="http://schemas.openxmlformats.org/officeDocument/2006/relationships/image" Target="../media/image1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22.png"/><Relationship Id="rId7" Type="http://schemas.openxmlformats.org/officeDocument/2006/relationships/image" Target="../media/image3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33.png"/><Relationship Id="rId5" Type="http://schemas.openxmlformats.org/officeDocument/2006/relationships/image" Target="../media/image3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5.png"/><Relationship Id="rId5" Type="http://schemas.openxmlformats.org/officeDocument/2006/relationships/image" Target="../media/image125.svg"/><Relationship Id="rId4" Type="http://schemas.openxmlformats.org/officeDocument/2006/relationships/image" Target="../media/image334.png"/><Relationship Id="rId9" Type="http://schemas.openxmlformats.org/officeDocument/2006/relationships/image" Target="../media/image12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:a16="http://schemas.microsoft.com/office/drawing/2014/main" xmlns="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:a16="http://schemas.microsoft.com/office/drawing/2014/main" xmlns="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xmlns="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xmlns="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:a16="http://schemas.microsoft.com/office/drawing/2014/main" xmlns="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:a16="http://schemas.microsoft.com/office/drawing/2014/main" xmlns="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:a16="http://schemas.microsoft.com/office/drawing/2014/main" xmlns="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xmlns="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xmlns="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xmlns="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xmlns="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xmlns="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xmlns="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xmlns="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xmlns="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xmlns="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xmlns="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xmlns="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xmlns="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xmlns="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xmlns="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xmlns="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xmlns="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xmlns="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xmlns="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xmlns="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xmlns="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xmlns="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xmlns="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xmlns="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xmlns="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:a16="http://schemas.microsoft.com/office/drawing/2014/main" xmlns="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:a16="http://schemas.microsoft.com/office/drawing/2014/main" xmlns="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:a16="http://schemas.microsoft.com/office/drawing/2014/main" xmlns="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:a16="http://schemas.microsoft.com/office/drawing/2014/main" xmlns="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:a16="http://schemas.microsoft.com/office/drawing/2014/main" xmlns="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:a16="http://schemas.microsoft.com/office/drawing/2014/main" xmlns="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:a16="http://schemas.microsoft.com/office/drawing/2014/main" xmlns="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:a16="http://schemas.microsoft.com/office/drawing/2014/main" xmlns="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:a16="http://schemas.microsoft.com/office/drawing/2014/main" xmlns="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:a16="http://schemas.microsoft.com/office/drawing/2014/main" xmlns="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:a16="http://schemas.microsoft.com/office/drawing/2014/main" xmlns="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xmlns="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:a16="http://schemas.microsoft.com/office/drawing/2014/main" xmlns="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xmlns="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xmlns="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xmlns="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:a16="http://schemas.microsoft.com/office/drawing/2014/main" xmlns="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:a16="http://schemas.microsoft.com/office/drawing/2014/main" xmlns="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xmlns="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xmlns="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xmlns="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:a16="http://schemas.microsoft.com/office/drawing/2014/main" xmlns="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:a16="http://schemas.microsoft.com/office/drawing/2014/main" xmlns="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xmlns="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xmlns="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xmlns="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:a16="http://schemas.microsoft.com/office/drawing/2014/main" xmlns="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:a16="http://schemas.microsoft.com/office/drawing/2014/main" xmlns="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:a16="http://schemas.microsoft.com/office/drawing/2014/main" xmlns="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:a16="http://schemas.microsoft.com/office/drawing/2014/main" xmlns="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:a16="http://schemas.microsoft.com/office/drawing/2014/main" xmlns="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:a16="http://schemas.microsoft.com/office/drawing/2014/main" xmlns="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xmlns="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xmlns="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:a16="http://schemas.microsoft.com/office/drawing/2014/main" xmlns="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:a16="http://schemas.microsoft.com/office/drawing/2014/main" xmlns="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xmlns="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:a16="http://schemas.microsoft.com/office/drawing/2014/main" xmlns="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xmlns="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:a16="http://schemas.microsoft.com/office/drawing/2014/main" xmlns="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xmlns="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xmlns="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functions.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Linux commands.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deploy / hosting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7542372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files of </a:t>
            </a:r>
            <a:r>
              <a:rPr lang="en-US" altLang="ja-JP" sz="1600" b="1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css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brank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add below codes after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Material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Desing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Lite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index.html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7099139" y="1797934"/>
            <a:ext cx="21065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form.html - web-start - Visual Studio Code 2021-08-19 16.41.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809" y="1622009"/>
            <a:ext cx="1853723" cy="423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index.html - web-start - Visual Studio Code 2021-08-19 17.05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6" y="2327326"/>
            <a:ext cx="7497271" cy="124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1199906" y="3731028"/>
            <a:ext cx="7497270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&lt;!--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Materialize --&gt;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&lt;link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="stylesheet"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="https://cdnjs.cloudflare.com/ajax/libs/materialize/1.0.0/css/materialize.min.css"&gt;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&lt;script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="https://cdnjs.cloudflare.com/ajax/libs/materialize/1.0.0/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/materialize.min.js"&gt;&lt;/script&gt;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506410"/>
            <a:ext cx="7527405" cy="169376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Material Design Lite (MDL)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Materialize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are CSS framework to implement UI components based on </a:t>
            </a:r>
            <a:r>
              <a:rPr lang="en-US" altLang="ja-JP" sz="14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Material Design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: Google-like design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MDL is an old framework that is no longer under development, so we added Materialize. This is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hlinkClick r:id="rId4"/>
              </a:rPr>
              <a:t>official site of Materialize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can use the CSS or JS functions by adding above codes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without local CSS or JS files.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method is called as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CDN: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content delivery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network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>
            <a:off x="4948542" y="3552613"/>
            <a:ext cx="1" cy="186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995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add codes for footer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&lt;/main&gt; tag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uses a lot of classes like below.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result. Open your localhost site and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buttons. By clicking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to blank page. The URL will be changed.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560425" y="2141316"/>
            <a:ext cx="18133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1" name="Picture 3" descr="C:\Users\fores\AppData\Local\Monosnap\Temp\index.html - web-start - Visual Studio Code 2021-08-19 17.01.4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37" y="1289718"/>
            <a:ext cx="5351363" cy="31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80"/>
          <a:stretch/>
        </p:blipFill>
        <p:spPr bwMode="auto">
          <a:xfrm>
            <a:off x="7734559" y="4715054"/>
            <a:ext cx="3226398" cy="461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83317"/>
              </p:ext>
            </p:extLst>
          </p:nvPr>
        </p:nvGraphicFramePr>
        <p:xfrm>
          <a:off x="1276775" y="2746647"/>
          <a:ext cx="5031427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2089"/>
                <a:gridCol w="3409338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Class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page-footer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footer.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4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blue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darken-1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Set background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color.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also set text color like “blue-text”.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5"/>
                        </a:rPr>
                        <a:t>Official Explain page.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container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Allows you to center your page content.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row / col /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s{N}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Provide 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Roboto Slab" pitchFamily="2" charset="0"/>
                        </a:rPr>
                        <a:t>grid system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 arrange each of elements.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6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waves-effect waves-light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btn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button and set click-effect.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  <a:hlinkClick r:id="rId7"/>
                        </a:rPr>
                        <a:t>Official explain page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.</a:t>
                      </a:r>
                      <a:endParaRPr kumimoji="1" lang="en-US" altLang="ja-JP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直線矢印コネクタ 22"/>
          <p:cNvCxnSpPr>
            <a:endCxn id="16" idx="0"/>
          </p:cNvCxnSpPr>
          <p:nvPr/>
        </p:nvCxnSpPr>
        <p:spPr>
          <a:xfrm>
            <a:off x="9347758" y="4442789"/>
            <a:ext cx="0" cy="272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 Chat - Google Chrome 2021-08-20 18.32.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07" y="6011118"/>
            <a:ext cx="2577302" cy="325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555129" y="6164249"/>
            <a:ext cx="1423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135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codes of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(ctrl + a,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paste it.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“form.css”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App Styling --&gt;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Header section…--&gt;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4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unnecessary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lines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590572" y="2847372"/>
            <a:ext cx="18326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form.html - web-start - Visual Studio Code 2021-08-21 16.18.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43" y="2206906"/>
            <a:ext cx="3820958" cy="7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form.html - web-start - Visual Studio Code 2021-08-21 16.22.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3258677"/>
            <a:ext cx="7969921" cy="13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form.html - web-start - Visual Studio Code 2021-08-21 16.24.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74" y="4916515"/>
            <a:ext cx="7969921" cy="13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5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codes after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&lt;script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src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="/__/firebase/init.js"&gt;&lt;/script&gt;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imported JS file from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endParaRPr lang="en-US" altLang="ja-JP" sz="1600" b="1" dirty="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C:\Users\fores\AppData\Local\Monosnap\Temp\form.html - web-start - Visual Studio Code 2021-08-21 16.31.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66675"/>
            <a:ext cx="10146293" cy="33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1582719" y="2700881"/>
            <a:ext cx="10146293" cy="253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&lt;script </a:t>
            </a:r>
            <a:r>
              <a:rPr lang="en-US" altLang="ja-JP" sz="1050" dirty="0" err="1"/>
              <a:t>src</a:t>
            </a:r>
            <a:r>
              <a:rPr lang="en-US" altLang="ja-JP" sz="1050" dirty="0"/>
              <a:t>="https://code.jquery.com/jquery-3.6.0.min.js" integrity="sha256-/xUj+3OJU5yExlq6GSYGSHk7tPXikynS7ogEvDej/m4=" </a:t>
            </a:r>
            <a:r>
              <a:rPr lang="en-US" altLang="ja-JP" sz="1050" dirty="0" err="1"/>
              <a:t>crossorigin</a:t>
            </a:r>
            <a:r>
              <a:rPr lang="en-US" altLang="ja-JP" sz="1050" dirty="0"/>
              <a:t>="anonymous"&gt;&lt;/script</a:t>
            </a:r>
            <a:r>
              <a:rPr lang="en-US" altLang="ja-JP" sz="1050" dirty="0" smtClean="0"/>
              <a:t>&gt;</a:t>
            </a:r>
            <a:endParaRPr lang="en-US" altLang="ja-JP" sz="1050" dirty="0"/>
          </a:p>
        </p:txBody>
      </p:sp>
      <p:pic>
        <p:nvPicPr>
          <p:cNvPr id="3074" name="Picture 2" descr="C:\Users\fores\AppData\Local\Monosnap\Temp\form.html - web-start - Visual Studio Code 2021-08-21 16.35.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431203"/>
            <a:ext cx="5504942" cy="70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99906" y="4359798"/>
            <a:ext cx="10529107" cy="15587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 added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 CDN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 because some of </a:t>
            </a:r>
            <a:r>
              <a:rPr lang="en-US" altLang="ja-JP" sz="1400" b="1" kern="0" dirty="0" smtClean="0">
                <a:latin typeface="Roboto Slab" pitchFamily="2" charset="0"/>
                <a:ea typeface="Roboto Slab" pitchFamily="2" charset="0"/>
              </a:rPr>
              <a:t>form-components in Materialize CSS </a:t>
            </a:r>
            <a:r>
              <a:rPr lang="en-US" altLang="ja-JP" sz="1400" kern="0" dirty="0" smtClean="0">
                <a:latin typeface="Roboto Slab" pitchFamily="2" charset="0"/>
                <a:ea typeface="Roboto Slab" pitchFamily="2" charset="0"/>
              </a:rPr>
              <a:t>needs it.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jQuery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a library that can simplify the way of writing JavaScript.  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jQuery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itself is a bit of an old technology.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These days,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React, Vue.js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and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Angular JS 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are popular as JavaScript framework.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084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181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:a16="http://schemas.microsoft.com/office/drawing/2014/main" xmlns="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:a16="http://schemas.microsoft.com/office/drawing/2014/main" xmlns="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881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Web programming 1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dirty="0">
                <a:solidFill>
                  <a:srgbClr val="FF0000"/>
                </a:solidFill>
                <a:latin typeface="Segoe UI" panose="020B0502040204020203" pitchFamily="34" charset="0"/>
              </a:rPr>
              <a:t>Web programming 2</a:t>
            </a:r>
            <a:endParaRPr lang="ro-RO" altLang="ja-JP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496763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2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add new page to your 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how to implement “Form”.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fores\AppData\Local\Monosnap\Temp\3-Web service development 1 with Firebase.pptx - Microsoft PowerPoint (ライセンス認証に失敗しました) 2021-08-21 18.05.5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28" y="4829102"/>
            <a:ext cx="6096000" cy="144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8609634" y="5261615"/>
            <a:ext cx="2272498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MEMO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 --only 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05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7585277" y="5582856"/>
            <a:ext cx="9298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20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526217"/>
            <a:ext cx="6986788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develop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like this image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page has following features: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Doesn’t have sign-in related function.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First Name / Last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required text-field.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Email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required text-field that only can accept e-mail such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abc@efg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draggable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between 0 and 10.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Opinion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text-area-field that can accept at most 120 characters.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 / FORM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are buttons to go to each of the page.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learn following factors by developing this page.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add new page to your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of HTML, CSS and JavaScript.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knowledge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Materialize (CSS framework).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a form.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save new data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814350" y="1797934"/>
            <a:ext cx="2322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591" y="1193273"/>
            <a:ext cx="3226398" cy="5055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913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&lt;div&gt; tags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in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&lt;!-- Messages container --&gt;.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</a:t>
            </a:r>
            <a:r>
              <a:rPr lang="en-US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add new page to your web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site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17804" y="2291788"/>
            <a:ext cx="4811210" cy="39598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check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the reference of form-components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Materialize CSS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&lt;form&gt;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make your form.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“action”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arget to send the data. 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null or “#”, same page is the target.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“method” attribute: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How to send the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choose “get” / “post”. get is default.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Since we use firebase, in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case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attributes are not necessary. We will control the data with JavaScript.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We will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edit and use 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saveMessage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method in main.js.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8" name="Picture 2" descr="C:\Users\fores\AppData\Local\Monosnap\Temp\form.html - web-start - Visual Studio Code 2021-08-21 17.06.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4145"/>
          <a:stretch/>
        </p:blipFill>
        <p:spPr bwMode="auto">
          <a:xfrm>
            <a:off x="1582720" y="2291788"/>
            <a:ext cx="5115241" cy="39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71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Name.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6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355938"/>
            <a:ext cx="10146294" cy="1895743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&lt;input&gt;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used to make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input fields.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type=“text”: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one line text only. You can use other type suck like: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“hidden”, “search”, “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url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”, “email”, “password”, “date”, “number”, “checkbox”, “radio”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class=“validate”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check the data according to the type of attribute.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Required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Your browser automatically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check that whether the input field is filled or not.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&lt;label&gt; </a:t>
            </a: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attach name label for target input-field.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&lt;span&gt;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tag is used to create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inline-data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(Non-Line-Break) that have classes (in this case, “red-text”).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If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you use </a:t>
            </a:r>
            <a:r>
              <a:rPr kumimoji="0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block-data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like &lt;div&gt; or &lt;p&gt; tags, a Line-Break will be inserted.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form.html - web-start - Visual Studio Code 2021-08-21 17.59.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1788"/>
            <a:ext cx="5609463" cy="1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74987"/>
          <a:stretch/>
        </p:blipFill>
        <p:spPr bwMode="auto">
          <a:xfrm>
            <a:off x="7851680" y="2876454"/>
            <a:ext cx="3877334" cy="897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8763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3" b="59316"/>
          <a:stretch/>
        </p:blipFill>
        <p:spPr bwMode="auto">
          <a:xfrm>
            <a:off x="7851680" y="2886946"/>
            <a:ext cx="3877334" cy="872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Email.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Let’s try to implement it by yourself.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7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fores\AppData\Local\Monosnap\Temp\form.html - web-start - Visual Studio Code 2021-08-23 14.55.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1" y="2558584"/>
            <a:ext cx="5609462" cy="1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551008" y="2558584"/>
            <a:ext cx="5690887" cy="1415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3712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form.html - web-start - Visual Studio Code 2021-08-23 15.02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2290943"/>
            <a:ext cx="5609463" cy="4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Rating.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8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241895" y="3249926"/>
            <a:ext cx="5401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Grid - Materialize - Google Chrome 2021-08-21 18.20.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0" y="1913375"/>
            <a:ext cx="3877334" cy="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8-23 15.01.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81" y="2886946"/>
            <a:ext cx="3877334" cy="7408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カギ線コネクタ 5"/>
          <p:cNvCxnSpPr>
            <a:endCxn id="2052" idx="1"/>
          </p:cNvCxnSpPr>
          <p:nvPr/>
        </p:nvCxnSpPr>
        <p:spPr>
          <a:xfrm>
            <a:off x="4348223" y="3314218"/>
            <a:ext cx="4238461" cy="82310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7446187" y="3814286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</a:t>
            </a:r>
            <a:endParaRPr lang="ja-JP" altLang="en-US" dirty="0"/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46187" y="4599007"/>
            <a:ext cx="4317358" cy="193255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Default HTML5 Range (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5"/>
              </a:rPr>
              <a:t>Official page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doesn’t have side values (0 and 10).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put the side values, we should write a new class: “range-block” that makes margin-top.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rem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is relative value based on base-font-size.</a:t>
            </a:r>
            <a:b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It is useful than “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value to arrange the view.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When you update CSS file, you should </a:t>
            </a:r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super-reload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your browser (Win: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Ctrl+Shift+R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, Mac: </a:t>
            </a:r>
            <a:r>
              <a:rPr lang="en-US" altLang="ja-JP" sz="12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CMD+Shift+R</a:t>
            </a: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).</a:t>
            </a:r>
            <a:endParaRPr lang="en-US" altLang="ja-JP" sz="12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2" name="直線矢印コネクタ 21"/>
          <p:cNvCxnSpPr>
            <a:stCxn id="2052" idx="0"/>
          </p:cNvCxnSpPr>
          <p:nvPr/>
        </p:nvCxnSpPr>
        <p:spPr>
          <a:xfrm flipH="1" flipV="1">
            <a:off x="9790346" y="3476263"/>
            <a:ext cx="1" cy="29484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8225742" y="3175320"/>
            <a:ext cx="3167605" cy="293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C:\Users\fores\AppData\Local\Monosnap\Temp\form.css - web-start - Visual Studio Code 2021-08-23 15.04.4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84" y="3771104"/>
            <a:ext cx="2407325" cy="7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107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form-components for Opinion and Submit.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9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322918" y="2110078"/>
            <a:ext cx="806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788061"/>
            <a:ext cx="1018082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placeholder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is useful to show some tips for user.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data-length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attribute sets limit of inputted characters. To enable the function, we should write JS file (later).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  <p:pic>
        <p:nvPicPr>
          <p:cNvPr id="3074" name="Picture 2" descr="C:\Users\fores\AppData\Local\Monosnap\Temp\form.html - web-start - Visual Studio Code 2021-08-23 16.09.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9" y="2311732"/>
            <a:ext cx="10180825" cy="23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fores\AppData\Local\Monosnap\Temp\Friendly Chat - Google Chrome 2021-08-18 19.12.4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84" b="14200"/>
          <a:stretch/>
        </p:blipFill>
        <p:spPr bwMode="auto">
          <a:xfrm>
            <a:off x="8294926" y="1012288"/>
            <a:ext cx="3468619" cy="15116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7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 for Firebase. You can copy the code.</a:t>
            </a: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aterialize.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the 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result like this image.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check validations of the input-fields.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10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99625"/>
            <a:ext cx="5090414" cy="1869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'use strict';</a:t>
            </a:r>
          </a:p>
          <a:p>
            <a:endParaRPr lang="en-US" altLang="ja-JP" sz="1050" i="1" dirty="0" smtClean="0"/>
          </a:p>
          <a:p>
            <a:r>
              <a:rPr lang="en-US" altLang="ja-JP" sz="1050" i="1" dirty="0" smtClean="0"/>
              <a:t>function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checkSetup</a:t>
            </a:r>
            <a:r>
              <a:rPr lang="en-US" altLang="ja-JP" sz="1050" dirty="0"/>
              <a:t>() {</a:t>
            </a:r>
          </a:p>
          <a:p>
            <a:r>
              <a:rPr lang="en-US" altLang="ja-JP" sz="1050" dirty="0"/>
              <a:t>    if (!</a:t>
            </a:r>
            <a:r>
              <a:rPr lang="en-US" altLang="ja-JP" sz="1050" dirty="0" err="1"/>
              <a:t>window.firebase</a:t>
            </a:r>
            <a:r>
              <a:rPr lang="en-US" altLang="ja-JP" sz="1050" dirty="0"/>
              <a:t> || !(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instanceof</a:t>
            </a:r>
            <a:r>
              <a:rPr lang="en-US" altLang="ja-JP" sz="1050" dirty="0"/>
              <a:t> </a:t>
            </a:r>
            <a:r>
              <a:rPr lang="en-US" altLang="ja-JP" sz="1050" i="1" dirty="0"/>
              <a:t>Function</a:t>
            </a:r>
            <a:r>
              <a:rPr lang="en-US" altLang="ja-JP" sz="1050" dirty="0"/>
              <a:t>) || !</a:t>
            </a:r>
            <a:r>
              <a:rPr lang="en-US" altLang="ja-JP" sz="1050" dirty="0" err="1"/>
              <a:t>firebase.app</a:t>
            </a:r>
            <a:r>
              <a:rPr lang="en-US" altLang="ja-JP" sz="1050" dirty="0"/>
              <a:t>().options) {</a:t>
            </a:r>
          </a:p>
          <a:p>
            <a:r>
              <a:rPr lang="en-US" altLang="ja-JP" sz="1050" dirty="0"/>
              <a:t>        </a:t>
            </a:r>
            <a:r>
              <a:rPr lang="en-US" altLang="ja-JP" sz="1050" dirty="0" err="1"/>
              <a:t>window.alert</a:t>
            </a:r>
            <a:r>
              <a:rPr lang="en-US" altLang="ja-JP" sz="1050" dirty="0"/>
              <a:t>('You have not configured and imported the Firebase SDK. ' +</a:t>
            </a:r>
          </a:p>
          <a:p>
            <a:r>
              <a:rPr lang="en-US" altLang="ja-JP" sz="1050" dirty="0"/>
              <a:t>            'Make sure you go through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setup instructions and make ' +</a:t>
            </a:r>
          </a:p>
          <a:p>
            <a:r>
              <a:rPr lang="en-US" altLang="ja-JP" sz="1050" dirty="0"/>
              <a:t>            'sure you are running the </a:t>
            </a:r>
            <a:r>
              <a:rPr lang="en-US" altLang="ja-JP" sz="1050" dirty="0" err="1"/>
              <a:t>codelab</a:t>
            </a:r>
            <a:r>
              <a:rPr lang="en-US" altLang="ja-JP" sz="1050" dirty="0"/>
              <a:t> using `firebase serve`');</a:t>
            </a:r>
          </a:p>
          <a:p>
            <a:r>
              <a:rPr lang="en-US" altLang="ja-JP" sz="1050" dirty="0"/>
              <a:t>    }</a:t>
            </a:r>
          </a:p>
          <a:p>
            <a:r>
              <a:rPr lang="en-US" altLang="ja-JP" sz="1050" dirty="0"/>
              <a:t>}</a:t>
            </a:r>
          </a:p>
          <a:p>
            <a:endParaRPr lang="en-US" altLang="ja-JP" sz="1050" dirty="0" smtClean="0"/>
          </a:p>
          <a:p>
            <a:r>
              <a:rPr lang="en-US" altLang="ja-JP" sz="1050" dirty="0" err="1" smtClean="0"/>
              <a:t>checkSetup</a:t>
            </a:r>
            <a:r>
              <a:rPr lang="en-US" altLang="ja-JP" sz="1050" dirty="0"/>
              <a:t>();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987834" y="4518106"/>
            <a:ext cx="5090414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 err="1"/>
              <a:t>M.AutoInit</a:t>
            </a:r>
            <a:r>
              <a:rPr lang="en-US" altLang="ja-JP" sz="1050" dirty="0"/>
              <a:t>();</a:t>
            </a:r>
          </a:p>
          <a:p>
            <a:r>
              <a:rPr lang="en-US" altLang="ja-JP" sz="1050" dirty="0" err="1" smtClean="0"/>
              <a:t>M.Range.init</a:t>
            </a:r>
            <a:r>
              <a:rPr lang="en-US" altLang="ja-JP" sz="1050" dirty="0" smtClean="0"/>
              <a:t>(</a:t>
            </a:r>
            <a:r>
              <a:rPr lang="en-US" altLang="ja-JP" sz="1050" dirty="0" err="1" smtClean="0"/>
              <a:t>document.querySelectorAll</a:t>
            </a:r>
            <a:r>
              <a:rPr lang="en-US" altLang="ja-JP" sz="1050" dirty="0"/>
              <a:t>('#range</a:t>
            </a:r>
            <a:r>
              <a:rPr lang="en-US" altLang="ja-JP" sz="1050" dirty="0" smtClean="0"/>
              <a:t>'));</a:t>
            </a:r>
          </a:p>
          <a:p>
            <a:r>
              <a:rPr lang="en-US" altLang="ja-JP" sz="1050" dirty="0" err="1"/>
              <a:t>M.CharacterCounter.init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document.querySelectorAll</a:t>
            </a:r>
            <a:r>
              <a:rPr lang="en-US" altLang="ja-JP" sz="1050" dirty="0"/>
              <a:t>('#</a:t>
            </a:r>
            <a:r>
              <a:rPr lang="en-US" altLang="ja-JP" sz="1050" dirty="0" err="1"/>
              <a:t>textarea</a:t>
            </a:r>
            <a:r>
              <a:rPr lang="en-US" altLang="ja-JP" sz="1050" dirty="0" smtClean="0"/>
              <a:t>'));</a:t>
            </a:r>
            <a:endParaRPr lang="en-US" altLang="ja-JP" sz="10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9" t="16815" r="57106" b="40850"/>
          <a:stretch/>
        </p:blipFill>
        <p:spPr bwMode="auto">
          <a:xfrm>
            <a:off x="7714460" y="1498563"/>
            <a:ext cx="3797086" cy="4355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52886" y="3234496"/>
            <a:ext cx="320233" cy="54868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10847635" y="4787323"/>
            <a:ext cx="441540" cy="23223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4460113" y="5338157"/>
            <a:ext cx="30672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8964511" y="2897337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dragging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3326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987834" y="2245613"/>
            <a:ext cx="5090414" cy="25160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50" dirty="0"/>
              <a:t>// Sample of array: [0] ~ [3]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textElementsArray</a:t>
            </a:r>
            <a:r>
              <a:rPr lang="en-US" altLang="ja-JP" sz="1050" dirty="0"/>
              <a:t> = new Array();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textElementsArray.push</a:t>
            </a:r>
            <a:r>
              <a:rPr lang="en-US" altLang="ja-JP" sz="1050" dirty="0"/>
              <a:t>(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/>
              <a:t/>
            </a:r>
            <a:br>
              <a:rPr lang="en-US" altLang="ja-JP" sz="1050" dirty="0"/>
            </a:br>
            <a:r>
              <a:rPr lang="en-US" altLang="ja-JP" sz="1050" dirty="0"/>
              <a:t>// Sample of map</a:t>
            </a:r>
          </a:p>
          <a:p>
            <a:r>
              <a:rPr lang="en-US" altLang="ja-JP" sz="1050" dirty="0" err="1"/>
              <a:t>var</a:t>
            </a:r>
            <a:r>
              <a:rPr lang="en-US" altLang="ja-JP" sz="1050" dirty="0"/>
              <a:t> </a:t>
            </a:r>
            <a:r>
              <a:rPr lang="en-US" altLang="ja-JP" sz="1050" dirty="0" err="1"/>
              <a:t>elementsMap</a:t>
            </a:r>
            <a:r>
              <a:rPr lang="en-US" altLang="ja-JP" sz="1050" dirty="0"/>
              <a:t> = new Map();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first_name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last_name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('email',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('email'));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('range',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('range'));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</a:t>
            </a:r>
            <a:r>
              <a:rPr lang="en-US" altLang="ja-JP" sz="1050" dirty="0" err="1"/>
              <a:t>textarea</a:t>
            </a:r>
            <a:r>
              <a:rPr lang="en-US" altLang="ja-JP" sz="1050" dirty="0"/>
              <a:t>'));</a:t>
            </a:r>
          </a:p>
          <a:p>
            <a:r>
              <a:rPr lang="en-US" altLang="ja-JP" sz="1050" dirty="0" err="1"/>
              <a:t>elementsMap.set</a:t>
            </a:r>
            <a:r>
              <a:rPr lang="en-US" altLang="ja-JP" sz="1050" dirty="0"/>
              <a:t>('submit', </a:t>
            </a:r>
            <a:r>
              <a:rPr lang="en-US" altLang="ja-JP" sz="1050" dirty="0" err="1"/>
              <a:t>document.getElementById</a:t>
            </a:r>
            <a:r>
              <a:rPr lang="en-US" altLang="ja-JP" sz="1050" dirty="0"/>
              <a:t>('submit'));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>
            <a:off x="5717894" y="5233985"/>
            <a:ext cx="15510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orm.js - web-start - Visual Studio Code 2021-08-23 23.33.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4" y="2659683"/>
            <a:ext cx="4649162" cy="278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677872" y="5096718"/>
            <a:ext cx="4217043" cy="3202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33609643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9120387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below.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Array and Map as prepare for submit. You can copy the code.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Element from the Map and attach click Event.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Try to the write it like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 11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“form”.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5513410"/>
            <a:ext cx="10446896" cy="94526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foreach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(Repeatedly) functions. Push / Pop are major methods 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Map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useful when you use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selective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functions.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/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Get are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major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methods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handle the data.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right-align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class arranges the child elements to right position.</a:t>
            </a:r>
          </a:p>
        </p:txBody>
      </p:sp>
    </p:spTree>
    <p:extLst>
      <p:ext uri="{BB962C8B-B14F-4D97-AF65-F5344CB8AC3E}">
        <p14:creationId xmlns:p14="http://schemas.microsoft.com/office/powerpoint/2010/main" val="1712362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xmlns="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xmlns="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xmlns="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xmlns="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xmlns="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xmlns="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xmlns="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xmlns="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xmlns="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:a16="http://schemas.microsoft.com/office/drawing/2014/main" xmlns="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:a16="http://schemas.microsoft.com/office/drawing/2014/main" xmlns="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:a16="http://schemas.microsoft.com/office/drawing/2014/main" xmlns="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:a16="http://schemas.microsoft.com/office/drawing/2014/main" xmlns="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xmlns="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:a16="http://schemas.microsoft.com/office/drawing/2014/main" xmlns="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xmlns="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:a16="http://schemas.microsoft.com/office/drawing/2014/main" xmlns="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:a16="http://schemas.microsoft.com/office/drawing/2014/main" xmlns="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:a16="http://schemas.microsoft.com/office/drawing/2014/main" xmlns="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:a16="http://schemas.microsoft.com/office/drawing/2014/main" xmlns="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xmlns="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xmlns="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xmlns="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xmlns="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xmlns="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xmlns="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44795</TotalTime>
  <Words>12174</Words>
  <Application>Microsoft Office PowerPoint</Application>
  <PresentationFormat>ユーザー設定</PresentationFormat>
  <Paragraphs>2661</Paragraphs>
  <Slides>168</Slides>
  <Notes>51</Notes>
  <HiddenSlides>101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168</vt:i4>
      </vt:variant>
    </vt:vector>
  </HeadingPairs>
  <TitlesOfParts>
    <vt:vector size="173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1061</cp:revision>
  <dcterms:created xsi:type="dcterms:W3CDTF">2018-06-24T09:54:07Z</dcterms:created>
  <dcterms:modified xsi:type="dcterms:W3CDTF">2021-10-06T13:39:51Z</dcterms:modified>
</cp:coreProperties>
</file>